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80" r:id="rId4"/>
    <p:sldId id="256" r:id="rId5"/>
    <p:sldId id="282" r:id="rId6"/>
    <p:sldId id="260" r:id="rId7"/>
    <p:sldId id="259" r:id="rId8"/>
    <p:sldId id="268" r:id="rId9"/>
    <p:sldId id="262" r:id="rId10"/>
    <p:sldId id="266" r:id="rId11"/>
    <p:sldId id="270" r:id="rId12"/>
    <p:sldId id="287" r:id="rId13"/>
    <p:sldId id="281" r:id="rId14"/>
    <p:sldId id="279" r:id="rId15"/>
    <p:sldId id="278" r:id="rId16"/>
    <p:sldId id="275" r:id="rId17"/>
    <p:sldId id="271" r:id="rId18"/>
    <p:sldId id="272" r:id="rId19"/>
    <p:sldId id="273" r:id="rId20"/>
    <p:sldId id="285" r:id="rId2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0C357D-7FA8-4A47-B09A-CDF374860715}">
          <p14:sldIdLst>
            <p14:sldId id="257"/>
            <p14:sldId id="283"/>
            <p14:sldId id="280"/>
            <p14:sldId id="256"/>
            <p14:sldId id="282"/>
            <p14:sldId id="260"/>
            <p14:sldId id="259"/>
            <p14:sldId id="268"/>
            <p14:sldId id="262"/>
            <p14:sldId id="266"/>
            <p14:sldId id="270"/>
            <p14:sldId id="287"/>
            <p14:sldId id="281"/>
            <p14:sldId id="279"/>
            <p14:sldId id="278"/>
            <p14:sldId id="275"/>
            <p14:sldId id="271"/>
            <p14:sldId id="272"/>
            <p14:sldId id="27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3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94579078"/>
      </p:ext>
    </p:extLst>
  </p:cSld>
  <p:clrMapOvr>
    <a:masterClrMapping/>
  </p:clrMapOvr>
  <p:transition spd="slow" advClick="0" advTm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80617990"/>
      </p:ext>
    </p:extLst>
  </p:cSld>
  <p:clrMapOvr>
    <a:masterClrMapping/>
  </p:clrMapOvr>
  <p:transition spd="slow" advClick="0" advTm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49366859"/>
      </p:ext>
    </p:extLst>
  </p:cSld>
  <p:clrMapOvr>
    <a:masterClrMapping/>
  </p:clrMapOvr>
  <p:transition spd="slow" advClick="0" advTm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74616105"/>
      </p:ext>
    </p:extLst>
  </p:cSld>
  <p:clrMapOvr>
    <a:masterClrMapping/>
  </p:clrMapOvr>
  <p:transition spd="slow" advClick="0" advTm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45089011"/>
      </p:ext>
    </p:extLst>
  </p:cSld>
  <p:clrMapOvr>
    <a:masterClrMapping/>
  </p:clrMapOvr>
  <p:transition spd="slow" advClick="0"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2252828"/>
      </p:ext>
    </p:extLst>
  </p:cSld>
  <p:clrMapOvr>
    <a:masterClrMapping/>
  </p:clrMapOvr>
  <p:transition spd="slow" advClick="0" advTm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36495572"/>
      </p:ext>
    </p:extLst>
  </p:cSld>
  <p:clrMapOvr>
    <a:masterClrMapping/>
  </p:clrMapOvr>
  <p:transition spd="slow" advClick="0" advTm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9256562"/>
      </p:ext>
    </p:extLst>
  </p:cSld>
  <p:clrMapOvr>
    <a:masterClrMapping/>
  </p:clrMapOvr>
  <p:transition spd="slow" advClick="0" advTm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44630194"/>
      </p:ext>
    </p:extLst>
  </p:cSld>
  <p:clrMapOvr>
    <a:masterClrMapping/>
  </p:clrMapOvr>
  <p:transition spd="slow" advClick="0" advTm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52384769"/>
      </p:ext>
    </p:extLst>
  </p:cSld>
  <p:clrMapOvr>
    <a:masterClrMapping/>
  </p:clrMapOvr>
  <p:transition spd="slow" advClick="0" advTm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4456952"/>
      </p:ext>
    </p:extLst>
  </p:cSld>
  <p:clrMapOvr>
    <a:masterClrMapping/>
  </p:clrMapOvr>
  <p:transition spd="slow" advClick="0" advTm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D7268-AB68-4F3C-9E84-A2754F3E0C5B}" type="datetimeFigureOut">
              <a:rPr lang="ro-RO" smtClean="0"/>
              <a:t>26.09.2017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B2A96-D994-469D-86D6-7D0FF0C0C65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564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606" y="3123353"/>
            <a:ext cx="4381811" cy="2793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29" y="246682"/>
            <a:ext cx="2081705" cy="1643688"/>
          </a:xfrm>
          <a:prstGeom prst="rect">
            <a:avLst/>
          </a:prstGeom>
        </p:spPr>
      </p:pic>
      <p:pic>
        <p:nvPicPr>
          <p:cNvPr id="7" name="Picture 6" descr="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6" y="2072643"/>
            <a:ext cx="4881564" cy="9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16" y="3123353"/>
            <a:ext cx="3887188" cy="282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606" y="2126159"/>
            <a:ext cx="4898976" cy="1275076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1961190" y="2619398"/>
            <a:ext cx="3276840" cy="3558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400" b="1" dirty="0" smtClean="0">
                <a:solidFill>
                  <a:srgbClr val="00B050"/>
                </a:solidFill>
              </a:rPr>
              <a:t>Coordonator de proiect</a:t>
            </a:r>
            <a:r>
              <a:rPr lang="en-GB" sz="2800" b="1" dirty="0" smtClean="0">
                <a:solidFill>
                  <a:srgbClr val="00B050"/>
                </a:solidFill>
              </a:rPr>
              <a:t/>
            </a:r>
            <a:br>
              <a:rPr lang="en-GB" sz="2800" b="1" dirty="0" smtClean="0">
                <a:solidFill>
                  <a:srgbClr val="00B050"/>
                </a:solidFill>
              </a:rPr>
            </a:br>
            <a:endParaRPr lang="ro-RO" sz="2800" dirty="0"/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8674305" y="2668141"/>
            <a:ext cx="2955720" cy="3133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400" b="1" dirty="0" smtClean="0">
                <a:solidFill>
                  <a:srgbClr val="00B050"/>
                </a:solidFill>
              </a:rPr>
              <a:t>Partener </a:t>
            </a:r>
            <a:r>
              <a:rPr lang="ro-RO" sz="2400" b="1" dirty="0" smtClean="0">
                <a:solidFill>
                  <a:srgbClr val="00B050"/>
                </a:solidFill>
              </a:rPr>
              <a:t>asociat</a:t>
            </a:r>
            <a:endParaRPr lang="ro-RO" sz="2400" dirty="0"/>
          </a:p>
        </p:txBody>
      </p:sp>
      <p:pic>
        <p:nvPicPr>
          <p:cNvPr id="16" name="Immagine 9" descr="title_no_backgroun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060" y="202399"/>
            <a:ext cx="4700308" cy="1700405"/>
          </a:xfrm>
          <a:prstGeom prst="rect">
            <a:avLst/>
          </a:prstGeom>
        </p:spPr>
      </p:pic>
      <p:pic>
        <p:nvPicPr>
          <p:cNvPr id="10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14" y="6097930"/>
            <a:ext cx="2824528" cy="6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7631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61" y="404397"/>
            <a:ext cx="3810024" cy="59223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79" y="404397"/>
            <a:ext cx="3638220" cy="585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523688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8" y="336727"/>
            <a:ext cx="5358719" cy="3549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17" y="2251605"/>
            <a:ext cx="5741793" cy="43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5979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40" y="1104434"/>
            <a:ext cx="1669135" cy="2386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324" y="3808356"/>
            <a:ext cx="1640051" cy="2361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3292" y="3968722"/>
            <a:ext cx="2721016" cy="2040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lum bright="17000" contrast="53000"/>
          </a:blip>
          <a:stretch>
            <a:fillRect/>
          </a:stretch>
        </p:blipFill>
        <p:spPr>
          <a:xfrm>
            <a:off x="3043292" y="1104433"/>
            <a:ext cx="1985908" cy="24326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https://scontent-mad1-1.xx.fbcdn.net/v/t34.0-12/13599615_715625195243165_1959743191_n.jpg?oh=da8557772857c4d29035d032aac53996&amp;oe=577C8BA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54" y="975846"/>
            <a:ext cx="5857115" cy="4562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40725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grafia postată de Veolia Energie Iaș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0" y="393722"/>
            <a:ext cx="5502801" cy="33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tografia postată de Veolia Energie Iaș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53" y="53986"/>
            <a:ext cx="4357688" cy="30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otografia postată de Veolia Energie Iași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19" y="3337990"/>
            <a:ext cx="4755356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540" y="3993628"/>
            <a:ext cx="3771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9502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3" y="4026564"/>
            <a:ext cx="10620375" cy="2619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971" y="302498"/>
            <a:ext cx="4010027" cy="300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938" y="2501396"/>
            <a:ext cx="3101428" cy="2172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23" y="496041"/>
            <a:ext cx="2369254" cy="3154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483" y="302498"/>
            <a:ext cx="2674427" cy="200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1981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13" y="3608727"/>
            <a:ext cx="4694705" cy="2874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225" y="3792948"/>
            <a:ext cx="4697940" cy="2882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13" y="476032"/>
            <a:ext cx="4694705" cy="3022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209" y="365846"/>
            <a:ext cx="4785956" cy="30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092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94" y="2385604"/>
            <a:ext cx="3125502" cy="1875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93" y="453519"/>
            <a:ext cx="1656483" cy="1653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2" y="858374"/>
            <a:ext cx="2041083" cy="2724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334" y="4468903"/>
            <a:ext cx="1256200" cy="1885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30" y="4036352"/>
            <a:ext cx="2314418" cy="2318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058" y="5272159"/>
            <a:ext cx="2721028" cy="1234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534" y="174680"/>
            <a:ext cx="3876675" cy="4772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6803" y="174680"/>
            <a:ext cx="3581400" cy="4086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7095" y="4468903"/>
            <a:ext cx="279830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132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2663" y="1893270"/>
            <a:ext cx="4094803" cy="3071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 b="1244"/>
          <a:stretch/>
        </p:blipFill>
        <p:spPr>
          <a:xfrm rot="5400000">
            <a:off x="5116670" y="1929871"/>
            <a:ext cx="4161870" cy="2997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3" y="1262210"/>
            <a:ext cx="5404786" cy="42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767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9" y="571500"/>
            <a:ext cx="3469755" cy="2602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9" y="3703795"/>
            <a:ext cx="3532631" cy="2649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18" y="571500"/>
            <a:ext cx="3469757" cy="2602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75" y="553293"/>
            <a:ext cx="3675576" cy="2690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8" y="3703796"/>
            <a:ext cx="3512956" cy="2634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46" y="3703795"/>
            <a:ext cx="3577236" cy="268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606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29" y="685800"/>
            <a:ext cx="4205957" cy="278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206" y="3752067"/>
            <a:ext cx="4186537" cy="2828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423" y="685800"/>
            <a:ext cx="4039340" cy="2762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835" y="3729106"/>
            <a:ext cx="3706628" cy="2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247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tografia postată de Inspectoratul Școlar Județean Iaș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04" y="319547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0629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17" y="367099"/>
            <a:ext cx="5738120" cy="3823022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008437"/>
            <a:ext cx="10820400" cy="2849563"/>
          </a:xfrm>
        </p:spPr>
        <p:txBody>
          <a:bodyPr>
            <a:normAutofit/>
          </a:bodyPr>
          <a:lstStyle/>
          <a:p>
            <a:pPr algn="ctr"/>
            <a:r>
              <a:rPr lang="ro-RO" altLang="ro-RO" dirty="0" smtClean="0">
                <a:solidFill>
                  <a:srgbClr val="00B050"/>
                </a:solidFill>
                <a:latin typeface="inherit"/>
              </a:rPr>
              <a:t>Pentru o dezvoltare durabilă, alege un management eficient al resurselor</a:t>
            </a:r>
            <a:r>
              <a:rPr lang="en-GB" altLang="ro-RO" dirty="0" smtClean="0">
                <a:solidFill>
                  <a:srgbClr val="00B050"/>
                </a:solidFill>
                <a:latin typeface="inherit"/>
              </a:rPr>
              <a:t>!</a:t>
            </a:r>
            <a:r>
              <a:rPr lang="ro-RO" altLang="ro-RO" dirty="0">
                <a:solidFill>
                  <a:srgbClr val="00B050"/>
                </a:solidFill>
                <a:latin typeface="inherit"/>
              </a:rPr>
              <a:t/>
            </a:r>
            <a:br>
              <a:rPr lang="ro-RO" altLang="ro-RO" dirty="0">
                <a:solidFill>
                  <a:srgbClr val="00B050"/>
                </a:solidFill>
                <a:latin typeface="inherit"/>
              </a:rPr>
            </a:br>
            <a:r>
              <a:rPr lang="ro-RO" altLang="ro-RO" dirty="0" smtClean="0">
                <a:solidFill>
                  <a:srgbClr val="00B050"/>
                </a:solidFill>
                <a:latin typeface="inherit"/>
              </a:rPr>
              <a:t>Viitorul planetei este în mâinile noastre</a:t>
            </a:r>
            <a:r>
              <a:rPr lang="en-GB" altLang="ro-RO" b="1" dirty="0" smtClean="0">
                <a:solidFill>
                  <a:srgbClr val="00B050"/>
                </a:solidFill>
                <a:latin typeface="inherit"/>
              </a:rPr>
              <a:t>!</a:t>
            </a:r>
            <a:r>
              <a:rPr lang="en-GB" b="1" dirty="0">
                <a:solidFill>
                  <a:srgbClr val="00B050"/>
                </a:solidFill>
              </a:rPr>
              <a:t/>
            </a:r>
            <a:br>
              <a:rPr lang="en-GB" b="1" dirty="0">
                <a:solidFill>
                  <a:srgbClr val="00B050"/>
                </a:solidFill>
              </a:rPr>
            </a:br>
            <a:endParaRPr lang="ro-R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95" y="1741186"/>
            <a:ext cx="1444345" cy="1411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04544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grafia postată de sematschools.e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8" y="842963"/>
            <a:ext cx="10210798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3039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857250"/>
            <a:ext cx="72009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2969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grafia postată de sematschools.e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38" y="3336392"/>
            <a:ext cx="5326123" cy="29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05" y="3336392"/>
            <a:ext cx="5339429" cy="3003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18" y="423048"/>
            <a:ext cx="3528930" cy="2689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480" y="423049"/>
            <a:ext cx="3670581" cy="2689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05" y="423048"/>
            <a:ext cx="3585580" cy="26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9975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13" y="3817439"/>
            <a:ext cx="4946633" cy="278138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26" y="535424"/>
            <a:ext cx="4778675" cy="2946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99" y="862686"/>
            <a:ext cx="4658510" cy="2619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3757612"/>
            <a:ext cx="5159437" cy="29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2923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04" y="3426051"/>
            <a:ext cx="5150182" cy="3188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74" y="420210"/>
            <a:ext cx="3975745" cy="6243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04" y="304527"/>
            <a:ext cx="4763620" cy="267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313492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8" y="3673123"/>
            <a:ext cx="5396347" cy="3033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76" y="514350"/>
            <a:ext cx="5283408" cy="29730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57" y="514350"/>
            <a:ext cx="3574075" cy="2773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5" y="3912576"/>
            <a:ext cx="3786269" cy="255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0296457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7" y="339213"/>
            <a:ext cx="3905064" cy="5212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49" y="430653"/>
            <a:ext cx="312579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89" y="1445343"/>
            <a:ext cx="2852855" cy="5095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809138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17</Words>
  <Application>Microsoft Office PowerPoint</Application>
  <PresentationFormat>Widescreen</PresentationFormat>
  <Paragraphs>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Pentru o dezvoltare durabilă, alege un management eficient al resurselor! Viitorul planetei este în mâinile noastre!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Alina-Cristina Chirila</dc:creator>
  <cp:lastModifiedBy>Cecilia Foia</cp:lastModifiedBy>
  <cp:revision>47</cp:revision>
  <dcterms:created xsi:type="dcterms:W3CDTF">2017-08-22T09:55:48Z</dcterms:created>
  <dcterms:modified xsi:type="dcterms:W3CDTF">2017-09-26T07:55:27Z</dcterms:modified>
</cp:coreProperties>
</file>